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A0C4C9-E20F-4B28-A381-389F0C963712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1E94C-9802-466F-A1DB-4092BF6ECA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A0C4C9-E20F-4B28-A381-389F0C963712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1E94C-9802-466F-A1DB-4092BF6ECA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A0C4C9-E20F-4B28-A381-389F0C963712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1E94C-9802-466F-A1DB-4092BF6ECA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A0C4C9-E20F-4B28-A381-389F0C963712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1E94C-9802-466F-A1DB-4092BF6ECA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A0C4C9-E20F-4B28-A381-389F0C963712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1E94C-9802-466F-A1DB-4092BF6ECAB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A0C4C9-E20F-4B28-A381-389F0C963712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1E94C-9802-466F-A1DB-4092BF6ECA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A0C4C9-E20F-4B28-A381-389F0C963712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1E94C-9802-466F-A1DB-4092BF6ECA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A0C4C9-E20F-4B28-A381-389F0C963712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1E94C-9802-466F-A1DB-4092BF6ECA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A0C4C9-E20F-4B28-A381-389F0C963712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1E94C-9802-466F-A1DB-4092BF6ECAB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A0C4C9-E20F-4B28-A381-389F0C963712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1E94C-9802-466F-A1DB-4092BF6ECA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A0C4C9-E20F-4B28-A381-389F0C963712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1E94C-9802-466F-A1DB-4092BF6ECA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EA0C4C9-E20F-4B28-A381-389F0C963712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D71E94C-9802-466F-A1DB-4092BF6ECAB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cover dir="lu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tatic.panoramio.com/photos/large/98031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0162" cy="69536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9898"/>
            <a:ext cx="8196290" cy="1426028"/>
          </a:xfrm>
        </p:spPr>
        <p:txBody>
          <a:bodyPr/>
          <a:lstStyle/>
          <a:p>
            <a:r>
              <a:rPr lang="be-BY" dirty="0" smtClean="0"/>
              <a:t>Турыстычны маршрут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500306"/>
            <a:ext cx="7910538" cy="1102358"/>
          </a:xfrm>
        </p:spPr>
        <p:txBody>
          <a:bodyPr>
            <a:noAutofit/>
          </a:bodyPr>
          <a:lstStyle/>
          <a:p>
            <a:pPr algn="ctr"/>
            <a:r>
              <a:rPr lang="be-BY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“Месца са святой назвай Багданава”</a:t>
            </a:r>
            <a:endParaRPr lang="ru-RU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be-BY" b="1" dirty="0" smtClean="0"/>
              <a:t>Помнік героям Вялікай Айчыннай вайны ў в.Пожанькі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447800"/>
            <a:ext cx="5719010" cy="48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e-BY" sz="2200" dirty="0" smtClean="0">
                <a:latin typeface="Times New Roman" pitchFamily="18" charset="0"/>
                <a:cs typeface="Times New Roman" pitchFamily="18" charset="0"/>
              </a:rPr>
              <a:t>Пожанькі – вёска ў Багданаўскім сельсавеце.  У 1545 годзе каралеўскі суд у Вільні  разбіраў скаргу ўладальніка  маёнтка Сянно князя Д. Відніцкага- Грыбоўскага з нагоды “наездаў” і  рабункаў служкаў Аболецкага касцёла на землі маёнтка.  У 1566 годзе згадваецца пры апісанні межаў Лукомскага павета  Полацкага ваяводства. У 1967 годзе пастаўлены абеліск з надпісам: “На ўшанаванне памяці 143 землякоў, якія гераічна загінулі на франтах і ў тылу ворага ў Вялікую Айчынную вайну 1941-1945”.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785926"/>
            <a:ext cx="2786082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e-BY" b="1" dirty="0" smtClean="0"/>
              <a:t>Помнік “Слава героям 1941—1945” у в.Гарывец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2143116"/>
            <a:ext cx="5719010" cy="41052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be-BY" sz="2200" dirty="0" smtClean="0">
                <a:latin typeface="Times New Roman" pitchFamily="18" charset="0"/>
                <a:cs typeface="Times New Roman" pitchFamily="18" charset="0"/>
              </a:rPr>
              <a:t>	Вёска Гарывец вядома з XVI стагоддзя ў Віцебскім ваяводстве. Паводле інвентара маёнтка Вядцы, што належыў Аболецкаму касцёлу, вёска ўваходзіла ў склад гэтага маёнтка (1790 г.) . Маецца помнік на брацкай магіле 49 воінаў і партызан, якія загінулі ў 1944 годзе ў баях супраць нямецка-фашысцкіх захопнікаў.У 1958 годзе на магіле пастаўлены абеліск.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714488"/>
            <a:ext cx="2357454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b="1" dirty="0" smtClean="0"/>
              <a:t>Гарывецкае возера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be-BY" sz="2400" dirty="0" smtClean="0">
                <a:latin typeface="Times New Roman" pitchFamily="18" charset="0"/>
                <a:cs typeface="Times New Roman" pitchFamily="18" charset="0"/>
              </a:rPr>
              <a:t>	Гэта штучны вадаём. Даўжыня яго—0,3 км, найбольшая шырыня 0,3 км. Утвораны ў 70-я гады ХХ ст. Берагавая лінія звілістая, бераг нізкі. Зараз у возеры разводзяцца карасі, карпы.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3714752"/>
            <a:ext cx="4786346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ourbeltravel.ru/images/phocagallery/bra-zakatnabogd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"/>
            <a:ext cx="81439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3143248"/>
            <a:ext cx="7498080" cy="1143000"/>
          </a:xfrm>
        </p:spPr>
        <p:txBody>
          <a:bodyPr>
            <a:normAutofit/>
          </a:bodyPr>
          <a:lstStyle/>
          <a:p>
            <a:r>
              <a:rPr lang="be-BY" sz="6600" dirty="0" smtClean="0">
                <a:solidFill>
                  <a:srgbClr val="FFFF00"/>
                </a:solidFill>
              </a:rPr>
              <a:t>Дзякуй за ўвагу!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 smtClean="0"/>
              <a:t>Схема маршрута: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571612"/>
            <a:ext cx="7429552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Аб’екты на маршруце: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be-BY" dirty="0" smtClean="0"/>
              <a:t>аг.Багданава</a:t>
            </a:r>
            <a:endParaRPr lang="ru-RU" dirty="0" smtClean="0"/>
          </a:p>
          <a:p>
            <a:r>
              <a:rPr lang="be-BY" dirty="0" smtClean="0"/>
              <a:t>Багданаўскае возера</a:t>
            </a:r>
            <a:endParaRPr lang="ru-RU" dirty="0" smtClean="0"/>
          </a:p>
          <a:p>
            <a:r>
              <a:rPr lang="be-BY" dirty="0" smtClean="0"/>
              <a:t>Чырвоная Лука</a:t>
            </a:r>
            <a:endParaRPr lang="ru-RU" dirty="0" smtClean="0"/>
          </a:p>
          <a:p>
            <a:r>
              <a:rPr lang="be-BY" dirty="0" smtClean="0"/>
              <a:t>Курган у в. Капланы</a:t>
            </a:r>
            <a:endParaRPr lang="ru-RU" dirty="0" smtClean="0"/>
          </a:p>
          <a:p>
            <a:r>
              <a:rPr lang="be-BY" dirty="0" smtClean="0"/>
              <a:t>Рубаўскае возера</a:t>
            </a:r>
            <a:endParaRPr lang="ru-RU" dirty="0" smtClean="0"/>
          </a:p>
          <a:p>
            <a:r>
              <a:rPr lang="be-BY" dirty="0" smtClean="0"/>
              <a:t>Стаянка “Крывіна”</a:t>
            </a:r>
            <a:endParaRPr lang="ru-RU" dirty="0" smtClean="0"/>
          </a:p>
          <a:p>
            <a:r>
              <a:rPr lang="be-BY" dirty="0" smtClean="0"/>
              <a:t>Месца растрэлу грамадзян вёскі Прыветак</a:t>
            </a:r>
            <a:endParaRPr lang="ru-RU" dirty="0" smtClean="0"/>
          </a:p>
          <a:p>
            <a:r>
              <a:rPr lang="be-BY" dirty="0" smtClean="0"/>
              <a:t>Помнік героям Вялікай Айчыннай вайны ў в.Пожанькі</a:t>
            </a:r>
            <a:endParaRPr lang="ru-RU" dirty="0" smtClean="0"/>
          </a:p>
          <a:p>
            <a:r>
              <a:rPr lang="be-BY" dirty="0" smtClean="0"/>
              <a:t>Помнік “Слава героям 1941—1945” у в.Гарывец</a:t>
            </a:r>
            <a:endParaRPr lang="ru-RU" dirty="0" smtClean="0"/>
          </a:p>
          <a:p>
            <a:r>
              <a:rPr lang="be-BY" dirty="0" smtClean="0"/>
              <a:t>Гарывецкае возера</a:t>
            </a:r>
            <a:endParaRPr lang="ru-RU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Аграгарадок Багданава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	Назва вёскі Багданава паходзіць ад старажытнага славянскага імя Багдан, прынятае праваслаўнай і каталіцкай царквой. У склад тапаніміі магло трапіць праз імёны Багдан, Богдан, Багданаў.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Сваімі каранямі Багданава ўзыходзіць да XVI ст., калі вакольнымі землямі валодаў князь Багдан з роду Сапегаў. У 1980 годзе на месцы сучаснага аграгарадка Багданава быў закладзены пасёлак “Маладзёжны”. Пачалося маштабнае будаўніцтва. Багданава з 2006 года мае статус аграгарадка.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3929066"/>
            <a:ext cx="3586491" cy="2928934"/>
          </a:xfrm>
          <a:prstGeom prst="rect">
            <a:avLst/>
          </a:prstGeom>
          <a:noFill/>
        </p:spPr>
      </p:pic>
      <p:pic>
        <p:nvPicPr>
          <p:cNvPr id="8" name="Рисунок 7" descr="Изображение 00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4143380"/>
            <a:ext cx="2994982" cy="2286016"/>
          </a:xfrm>
          <a:prstGeom prst="rect">
            <a:avLst/>
          </a:prstGeom>
          <a:ln w="952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88" name="Прямоугольник 2"/>
          <p:cNvSpPr>
            <a:spLocks noChangeArrowheads="1"/>
          </p:cNvSpPr>
          <p:nvPr/>
        </p:nvSpPr>
        <p:spPr bwMode="auto">
          <a:xfrm>
            <a:off x="2357422" y="6000768"/>
            <a:ext cx="2486025" cy="476250"/>
          </a:xfrm>
          <a:prstGeom prst="rect">
            <a:avLst/>
          </a:prstGeom>
          <a:solidFill>
            <a:srgbClr val="FABF8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e-BY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Будаўніцтва пасёлка “Маладзёжны”, 1980г.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63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 smtClean="0"/>
              <a:t>Багданаўскае возера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	Возера Багданаўскае – адно з самых прыгожых, адметных куткоў Сенненскай зямлі. Цікава, што возера сфарміравалася ў выніку пятага абледзянення, якое адбылося каля 10 тыс. гадоў назад.  Возера  размешчана ў басейне ракі Крывінка за 5 км на паўночны захад ад Сянно. Злучана пратокай з Сенненскім возерам.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428728" y="1500174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3214686"/>
            <a:ext cx="4500594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 smtClean="0"/>
              <a:t>Чырвоная Лука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447800"/>
            <a:ext cx="4647440" cy="48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	Чырвоная Лука – курганны могільнік, які складаецца з трох курганоў. Знаходзіцца за 0,25 км на поўнач ад вёскі, на ўсходнім беразе Багданаўскага возера, на ўскрайку лесу. Тры курганы вышынёй 2-2,5 м, дыяметрам 10-15 м, на адлегласці 20-25 м адзін ад аднаго. Вядомы яны з 1873 года, абследаваны ў 1972 годзе П. Ф. Лысенка. Гэтыя курганы—месцы пахавання першых насельнікаў мясцовага краю каля V-VIII ст.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3500438"/>
            <a:ext cx="3143272" cy="2714644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214422"/>
            <a:ext cx="3429024" cy="214311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 smtClean="0"/>
              <a:t>Рубаўское возера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be-BY" sz="2200" dirty="0" smtClean="0">
                <a:latin typeface="Times New Roman" pitchFamily="18" charset="0"/>
                <a:cs typeface="Times New Roman" pitchFamily="18" charset="0"/>
              </a:rPr>
              <a:t>	Рубаўскае возара -  гэта цуда прыроды. Знаходзіцца яно ў басейне ракі Крывінка за кіламетр ад вёскі Запруддзе. Катлаван выцягнуты з поўдня на поўнач. Возера ўтварылася з балота ў выніку працяглай здабычы з яго каштоўнага ўгнаення—сапрапелю. Каля яго можна ўбачыць лебедзяў, зайцоў, чаплю, пабудовы баброў. У вадзе водзяцца розныя віды рыб, што прываблівае шматлікіх рыбакоў.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4071942"/>
            <a:ext cx="4543443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 smtClean="0"/>
              <a:t>Стаянка “Крывіна”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736"/>
            <a:ext cx="8501090" cy="4800600"/>
          </a:xfrm>
        </p:spPr>
        <p:txBody>
          <a:bodyPr>
            <a:normAutofit/>
          </a:bodyPr>
          <a:lstStyle/>
          <a:p>
            <a:pPr algn="just">
              <a:lnSpc>
                <a:spcPts val="2640"/>
              </a:lnSpc>
              <a:buNone/>
            </a:pPr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	Рака Крывінка бярэ пачатак з Багданаўскага возера і працякае ў паўночна-заходнім напрамку. Археолагамі было выяўлена тры паселішчы каля ракі. Першае знаходзілася за 0,8 км на паўночны захад ад вёскі Галоўск. Былі знойдзены фрагменты арнаментаванага посуду, крамянёвыя і касцяныя прылады працы, рэшткі жылля. Дата гэтай стаянкі—другая палова ІІІ тыс. да н. э.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Другое паселішча знаходзілася за 1 км ад вёскі на паўночны захад. Былі знойдзены рэшткі посуду, крамянёвыя і касцяныя прылады працы.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Трэцяе паселішча размяшчалася за 1 км на паўночны ўсход ад вёскі абапал выпрастанага рэчышчы Крывіны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.Т</a:t>
            </a:r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аксама былі знойдзены каменныя і касцяныя прылады працы, рэшткі посуду.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4500546"/>
            <a:ext cx="4143372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e-BY" b="1" dirty="0" smtClean="0"/>
              <a:t>Месца растрэлу грамадзян вёскі Прыветак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2057400"/>
            <a:ext cx="6147638" cy="4800600"/>
          </a:xfrm>
        </p:spPr>
        <p:txBody>
          <a:bodyPr>
            <a:normAutofit/>
          </a:bodyPr>
          <a:lstStyle/>
          <a:p>
            <a:pPr algn="just">
              <a:lnSpc>
                <a:spcPts val="2100"/>
              </a:lnSpc>
              <a:buNone/>
            </a:pPr>
            <a:r>
              <a:rPr lang="be-BY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e-BY" sz="2100" dirty="0" smtClean="0">
                <a:latin typeface="Times New Roman" pitchFamily="18" charset="0"/>
                <a:cs typeface="Times New Roman" pitchFamily="18" charset="0"/>
              </a:rPr>
              <a:t>У вёсцы было 263 жыхары. 13 верасня 1942 года на досвітку ў Прыветак уварваліся фашысты і іх памагатыя. Яны выгналі на вуліцу ўсіх жыхароў, потым усіх  мужчын і сястру партызана Савелія Бярозкі  -  Фядоссю, пагналі ў вёску Канева.  Там іх усіх зачынілі ў свіран і пачалі здзеквацца. 15 верасня фашысты  падагналі да свірна  машыну,  загрузілі туды людзей са свірна і павезлі  да выкапанай  за Каневам магілы.  Там іх расстралялі  і ўкінулі ў яму. Пасля вайны астанкі ахвяр былі перавезены ў Прыветак. У верасні 1973 года на месцы перазахаранення на ўсходняй ускраіне вёскі быў устаноўлены помнік ахвярам фашыстаў</a:t>
            </a:r>
            <a:r>
              <a:rPr lang="be-BY" sz="2100" dirty="0" smtClean="0"/>
              <a:t>.</a:t>
            </a:r>
            <a:endParaRPr lang="ru-RU" sz="21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285992"/>
            <a:ext cx="3071834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84</TotalTime>
  <Words>99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Турыстычны маршрут</vt:lpstr>
      <vt:lpstr>Схема маршрута:</vt:lpstr>
      <vt:lpstr>Аб’екты на маршруце:</vt:lpstr>
      <vt:lpstr>Аграгарадок Багданава</vt:lpstr>
      <vt:lpstr>Багданаўскае возера</vt:lpstr>
      <vt:lpstr>Чырвоная Лука</vt:lpstr>
      <vt:lpstr>Рубаўское возера</vt:lpstr>
      <vt:lpstr>Стаянка “Крывіна”</vt:lpstr>
      <vt:lpstr>Месца растрэлу грамадзян вёскі Прыветак</vt:lpstr>
      <vt:lpstr>Помнік героям Вялікай Айчыннай вайны ў в.Пожанькі </vt:lpstr>
      <vt:lpstr>Помнік “Слава героям 1941—1945” у в.Гарывец</vt:lpstr>
      <vt:lpstr>Гарывецкае возера</vt:lpstr>
      <vt:lpstr>Дзякуй за ўвагу!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Турыстычны маршрут</dc:title>
  <dc:creator>User</dc:creator>
  <cp:lastModifiedBy>Lena</cp:lastModifiedBy>
  <cp:revision>10</cp:revision>
  <dcterms:created xsi:type="dcterms:W3CDTF">2016-04-07T06:49:48Z</dcterms:created>
  <dcterms:modified xsi:type="dcterms:W3CDTF">2016-06-06T12:03:10Z</dcterms:modified>
</cp:coreProperties>
</file>