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6737563" cy="1702160"/>
          </a:xfrm>
        </p:spPr>
        <p:txBody>
          <a:bodyPr>
            <a:normAutofit/>
          </a:bodyPr>
          <a:lstStyle/>
          <a:p>
            <a:r>
              <a:rPr lang="be-BY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Турыстычны маршрут</a:t>
            </a:r>
            <a:endParaRPr lang="ru-RU" sz="4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064896" cy="1892669"/>
          </a:xfrm>
        </p:spPr>
        <p:txBody>
          <a:bodyPr>
            <a:normAutofit/>
          </a:bodyPr>
          <a:lstStyle/>
          <a:p>
            <a:r>
              <a:rPr lang="be-BY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«Дарогамі Перамогі»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6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/>
              <a:t>Мемарыяльны комплекс Купаваць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060848"/>
            <a:ext cx="5891826" cy="44135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Мемарыяльны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Купаваць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размешчаны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дарозе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Алексінічы-Шынкава-Утрылава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лістападзе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1942 года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брыгады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Канстанціна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Заслонава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здзейсніўшы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баявы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рэйд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 лясах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Віцебшчыны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дыслакаваліся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Сенненскім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раёне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13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лістапада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1942 года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партызанская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разведка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далажыла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накірунку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в.Купаваць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рухаецца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вялікі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карацельны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атрад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вёсцы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гэты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знаходзілася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ўсяго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чалавек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Раніцай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лістапада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завязала бой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гітлераўцамі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3933056"/>
            <a:ext cx="2375365" cy="238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95" y="1423333"/>
            <a:ext cx="2278596" cy="22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6166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гэты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атрад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пераправіўся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Купаваці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балотнай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сцяжынцы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раптам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напаў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 тылу.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4-х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гадзін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адбівалі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партызаны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фашыстаў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колькасць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шмат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разоў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пераўзыходзіла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колькасць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партызанаў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гэтым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апошнім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нападзе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загінуў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камбрыг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Кастанцін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Заслонаў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месцы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гібелі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легендарнага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камбрыга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ў 1957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ўсталяваны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стэла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Пазней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створаны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мемарыяльны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комплекс 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партызанскімі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акопамі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абарончымі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збудаваннямі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падмуркамі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дамоў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9" name="Picture 3" descr="E:\Фото\автопробег\автопробег 2016\IMG_5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800935"/>
            <a:ext cx="3384376" cy="23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49445"/>
            <a:ext cx="28162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7024744" cy="1143000"/>
          </a:xfrm>
        </p:spPr>
        <p:txBody>
          <a:bodyPr/>
          <a:lstStyle/>
          <a:p>
            <a:pPr algn="ctr"/>
            <a:r>
              <a:rPr lang="ru-RU" b="1" dirty="0" err="1" smtClean="0"/>
              <a:t>Вёска</a:t>
            </a:r>
            <a:r>
              <a:rPr lang="ru-RU" b="1" dirty="0" smtClean="0"/>
              <a:t> </a:t>
            </a:r>
            <a:r>
              <a:rPr lang="ru-RU" b="1" dirty="0" err="1"/>
              <a:t>Кажамякі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08912" cy="3456384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чэрвеня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1944 г. 5-я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гвардзейская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танкавая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вызваліла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горад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Сянно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нямецка-фашысцкіх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захопнікаў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выйшла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аўтамагістраль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Масква-Мінск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Талачынскім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раёне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Ля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Кажамякі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батарэя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у склад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уваходзілі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камандзір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устаноўкі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гвардыі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сяржант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Ц.І.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Святлічны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наводчык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гвардыі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радавы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С.Д.Барадулін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шафёр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гвардыі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старшы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сяржант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П.І.Назаранка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прыняла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няроўны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бой.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Муж¬на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змагаліся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воіны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сілы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няроўныя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Разлік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кацюшы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загінуў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гэтым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баі.На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месцы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гібелі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каля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Кажамякі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паставілі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непрыкметны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Указам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Прэзідыума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Вярхоўнага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Савета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СССР за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мужнасць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гераізм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гвардзейцам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пасмяротна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прысвоены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званні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Герояў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Савецкага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Саюза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70498" cy="2304256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72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41976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мірны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астанкі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воінаў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перавезены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ў г.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Сянно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Тут, у парку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Трох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герояў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магіла.На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гранітнай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пліце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словы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«Тут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пахаваны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Героі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Савецкага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Саюза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Цімафей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Іванавіч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Святлічны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Сяргей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Дзмітрыевіч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Барадулін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Павел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Іванавіч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Назаранка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імёнамі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названы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вуліцы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нашага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горада</a:t>
            </a:r>
            <a:r>
              <a:rPr lang="ru-RU" sz="2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131840" cy="371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7609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6" y="548680"/>
            <a:ext cx="7024744" cy="1143000"/>
          </a:xfrm>
        </p:spPr>
        <p:txBody>
          <a:bodyPr/>
          <a:lstStyle/>
          <a:p>
            <a:pPr algn="ctr"/>
            <a:r>
              <a:rPr lang="be-BY" b="1" dirty="0" smtClean="0"/>
              <a:t>Веска Вароніна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4320480" cy="3508977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цяжкіх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выпрабаваннях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ваеннага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ліхалецця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сведчаць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салдацкія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пахаванні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вясковых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могілках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805454" cy="37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268760"/>
            <a:ext cx="7024744" cy="1143000"/>
          </a:xfrm>
        </p:spPr>
        <p:txBody>
          <a:bodyPr/>
          <a:lstStyle/>
          <a:p>
            <a:pPr algn="ctr"/>
            <a:r>
              <a:rPr lang="be-BY" b="1" dirty="0" smtClean="0"/>
              <a:t>Чортаў камень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80919" cy="3508977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беразе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Абалянкі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ляжыць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сведка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сівой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даўніны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вялізны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валун – “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Чортаў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камень”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“Кравец”,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называе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мясцовае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насельніцтва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Яго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даўжыня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10,2м,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шырыня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6м,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вышыня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4м.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другі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велічыні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Існуе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некалькі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поданняў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гэтам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камені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Паводле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аднаго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балоце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побач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жылі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чэрці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нярэдка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жартавалі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п'янымі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мужыкамі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вярталіся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карчмы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Завядуць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балота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падвядуць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каменя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небарака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думае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дабраўся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ўласнай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печы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Распранецца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кладзецца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спаць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прачынаецца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здзіўляецца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трапіў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сюды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Чэрці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рагочуць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хмызняку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163483" cy="237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34155"/>
            <a:ext cx="7920880" cy="3508977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Паводле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гэтым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жыў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займаўся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краўцоўскай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шыў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адзенне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сялянам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разлічваліся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пятакамі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Нібыта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адбіткі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пятакоў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ўбачыць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3960440" cy="29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34" y="548680"/>
            <a:ext cx="7024744" cy="1143000"/>
          </a:xfrm>
        </p:spPr>
        <p:txBody>
          <a:bodyPr/>
          <a:lstStyle/>
          <a:p>
            <a:pPr algn="ctr"/>
            <a:r>
              <a:rPr lang="be-BY" b="1" dirty="0" smtClean="0"/>
              <a:t>Веска Пурплева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76892"/>
            <a:ext cx="7560840" cy="3508977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в.Пурплева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Нямойтаўскім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сельскім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Савеце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Абалянка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аўтамабільнай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дарозе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Сянно-Какоўчына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паўднёвай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ускраіне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размешчана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брацкая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пахаваны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савецкіх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воінаў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партызан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2896098" cy="277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24744" cy="1143000"/>
          </a:xfrm>
        </p:spPr>
        <p:txBody>
          <a:bodyPr/>
          <a:lstStyle/>
          <a:p>
            <a:pPr algn="ctr"/>
            <a:r>
              <a:rPr lang="be-BY" b="1" dirty="0" smtClean="0"/>
              <a:t>Веска Харэўшчына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060848"/>
            <a:ext cx="5040560" cy="4464496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Харэўшчына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Какоўчынскага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сельскага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Савета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пахавання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загінуўшых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партызан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Целы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загінуўшых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перапахаваны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ў 1949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брацкую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Какоўчына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ў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загінуўшых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сёння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захавалася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гібелі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2601837" cy="32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256" y="1086172"/>
            <a:ext cx="7024744" cy="1143000"/>
          </a:xfrm>
        </p:spPr>
        <p:txBody>
          <a:bodyPr/>
          <a:lstStyle/>
          <a:p>
            <a:pPr algn="ctr"/>
            <a:r>
              <a:rPr lang="be-BY" b="1" dirty="0" smtClean="0"/>
              <a:t>Веска Кулікі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96" y="2550641"/>
            <a:ext cx="8280920" cy="4046711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Вёска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Кулікі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размешчана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Какоўчынскага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сельскага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Савета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вясковых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могілках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знаходзіцца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магіла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настаўніцы-партызанкі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Ганны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Рыгораўны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Ляшко.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1941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пачалася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вайна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Ганна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Рыгораўна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разам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дзецьмі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засталася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акупіраванай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Стала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сувязной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брыгады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К.С.Заслонава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кіравала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падпольшчыкамі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сельскага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сувязь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партызанамі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схоплена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фашыстамі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страшных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катаванняў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была тайна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растраляна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Даганоўскім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лесе.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знайшлі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цела Ганны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Рыгораўны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пахавалі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могілках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разам з сынам,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загінуў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чэрвені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1944 года.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08312" cy="22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786" y="686470"/>
            <a:ext cx="7024744" cy="1143000"/>
          </a:xfrm>
        </p:spPr>
        <p:txBody>
          <a:bodyPr/>
          <a:lstStyle/>
          <a:p>
            <a:r>
              <a:rPr lang="be-BY" b="1" dirty="0" smtClean="0"/>
              <a:t>Схема маршрута: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8" y="1916832"/>
            <a:ext cx="5602287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5400" b="1" dirty="0" smtClean="0"/>
              <a:t>Дзякуй за ўвагу!!!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199005" y="1052736"/>
            <a:ext cx="6637467" cy="1520413"/>
          </a:xfrm>
        </p:spPr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ўсім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працягу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маршрута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сустракаюцца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сведкі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ратнага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подзвігу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нашых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дзядоў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мужна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змагаліся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Перамогу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0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be-BY" b="1" dirty="0" smtClean="0"/>
              <a:t>Аб’екты на маршруце: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6849209" cy="36277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e-BY" dirty="0"/>
              <a:t>в.Какоўчына</a:t>
            </a:r>
            <a:endParaRPr lang="ru-RU" dirty="0"/>
          </a:p>
          <a:p>
            <a:pPr lvl="0"/>
            <a:r>
              <a:rPr lang="be-BY" dirty="0"/>
              <a:t>брацкая магіла ў в. Янова</a:t>
            </a:r>
            <a:endParaRPr lang="ru-RU" dirty="0"/>
          </a:p>
          <a:p>
            <a:pPr lvl="0"/>
            <a:r>
              <a:rPr lang="be-BY" dirty="0"/>
              <a:t>брацкая магіла ў в. Алексінічы</a:t>
            </a:r>
            <a:endParaRPr lang="ru-RU" dirty="0"/>
          </a:p>
          <a:p>
            <a:pPr lvl="0"/>
            <a:r>
              <a:rPr lang="be-BY" dirty="0"/>
              <a:t>мемарыядьны комплекс “Купаваць”</a:t>
            </a:r>
            <a:endParaRPr lang="ru-RU" dirty="0"/>
          </a:p>
          <a:p>
            <a:pPr lvl="0"/>
            <a:r>
              <a:rPr lang="be-BY" dirty="0"/>
              <a:t>в. Кажамякі</a:t>
            </a:r>
            <a:endParaRPr lang="ru-RU" dirty="0"/>
          </a:p>
          <a:p>
            <a:pPr lvl="0"/>
            <a:r>
              <a:rPr lang="be-BY" dirty="0"/>
              <a:t>в.Вароніна</a:t>
            </a:r>
            <a:endParaRPr lang="ru-RU" dirty="0"/>
          </a:p>
          <a:p>
            <a:pPr lvl="0"/>
            <a:r>
              <a:rPr lang="be-BY" dirty="0"/>
              <a:t>в.Пурплева</a:t>
            </a:r>
            <a:endParaRPr lang="ru-RU" dirty="0"/>
          </a:p>
          <a:p>
            <a:pPr lvl="0"/>
            <a:r>
              <a:rPr lang="be-BY" dirty="0"/>
              <a:t>в.Харэўшчына</a:t>
            </a:r>
            <a:endParaRPr lang="ru-RU" dirty="0"/>
          </a:p>
          <a:p>
            <a:pPr lvl="0"/>
            <a:r>
              <a:rPr lang="be-BY" dirty="0"/>
              <a:t>могілкі ў вёсцы Кулікі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7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pPr algn="ctr"/>
            <a:r>
              <a:rPr lang="be-BY" b="1" dirty="0" smtClean="0"/>
              <a:t>Веска Какоўчына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 Па легендзе назва вёскі  Какоўчына ўзнікла са слоў “які чын” (Каков чин). Калісьці тут жыў памешчык, які вельмі цікавіўся чынам гасцей, што да яго прыязджалі.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411762" cy="251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528392" cy="249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6"/>
            <a:ext cx="2016224" cy="27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816225" cy="18224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473" y="714946"/>
            <a:ext cx="8064896" cy="5594374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Раней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вёска называлася Кахачын і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належыла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Тамашу Зану. У 1817 годзе Тамаш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Зан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стаў адным з заснавальнікаў Таварыства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філаматаў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1820 — стварыў Таварыства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прамяністых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рэарганізаванае пазней у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Таварыства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філарэтаў. У 1823 годзе ён быў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арыштаваны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царскімі ўладамі і за арганізацыю падпольных таварыстваў у кастрычніку 1824 высланы ў Арэнбурскую фартэцыю, адкуль яго вызвалілі 22 лістапада 1825. У 1841 годзе Тамаш Зан вярнуўся на радзіму. Жыў у Далматаўшчыне каля Карэліч. Працаваў у Віленскім корпусе горных інжынэраў і інспэктарам дзяржаўных маёнткаў на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Аршаншчыне.Памёр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ліпеня (19 ліпеня) </a:t>
            </a:r>
            <a:endParaRPr lang="be-BY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1855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маёнтку Кахачын каля Оршы. </a:t>
            </a:r>
            <a:endParaRPr lang="be-BY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Пахаваны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каталіцкіх могілках </a:t>
            </a:r>
            <a:endParaRPr lang="be-BY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be-BY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мястэчку Смаляны (Смальяны).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5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Сучасная вёска Какоўчына вельмі прыгожая, месціцца на ўзгорку, таму добра бачная здалёк. У цэнтры – цагляныяадміністрацыйныя і жылыя будынкі. Але пра далёкае мінулае вёскі нішто не згадвае, хіба, рэшткі векавой ліпы, бярозавыя гаі ды на паўднёвай ускраіне паселішча, якая завецца Занавай гарой, ляжаць старадаўнія магільныя камяні.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480434"/>
            <a:ext cx="3600400" cy="268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829" y="3490079"/>
            <a:ext cx="3364579" cy="256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34" y="476672"/>
            <a:ext cx="7024744" cy="1143000"/>
          </a:xfrm>
        </p:spPr>
        <p:txBody>
          <a:bodyPr/>
          <a:lstStyle/>
          <a:p>
            <a:r>
              <a:rPr lang="be-BY" b="1" dirty="0" smtClean="0"/>
              <a:t>Брацкая магіла у в. Янова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78536"/>
            <a:ext cx="7704856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чэрвені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1944 года ў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вызвалення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Сенненскага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былога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Богушэўскага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раёна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нямецка-фашысцкіх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захопнікаў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Какоўчына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Даганоўка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адбыўся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цяжкі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бой.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мясцовыя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жыхары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сабралі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целы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загінуўшых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савецкіх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пахавалі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брацкай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ўскрайку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Какоўчына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1949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ўстаноўлены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невялікі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помнік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ў 1979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рэстаўраваны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абеліск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407" y="4293096"/>
            <a:ext cx="3366443" cy="21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5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43000"/>
          </a:xfrm>
        </p:spPr>
        <p:txBody>
          <a:bodyPr/>
          <a:lstStyle/>
          <a:p>
            <a:pPr algn="ctr"/>
            <a:r>
              <a:rPr lang="be-BY" b="1" dirty="0" smtClean="0"/>
              <a:t>Брацкая магіла у в. </a:t>
            </a:r>
            <a:r>
              <a:rPr lang="be-BY" b="1" dirty="0"/>
              <a:t>Я</a:t>
            </a:r>
            <a:r>
              <a:rPr lang="be-BY" b="1" dirty="0" smtClean="0"/>
              <a:t>нова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424" y="1268760"/>
            <a:ext cx="8496944" cy="302433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e-BY" dirty="0">
                <a:latin typeface="Times New Roman"/>
                <a:ea typeface="Calibri"/>
                <a:cs typeface="Times New Roman"/>
              </a:rPr>
              <a:t>Янова – вёска ў Какоўчынскім сельскім Савеце. Ў час вайны з’яўлялася таксама арэнай жорскіх баёў. У цэнтры населенага пункту размешчаны помнік на брацкай магіле 39-ці савецкіх воінаў і партызан, што загінулі ў 1943-1944 годах, пяцёра з іх да гэтага часу невядомыя. У цэнтры кампазіцыі стэла, вышынёй 5 м, па баках скульптуры жанчыны, з аднаго боку, і юнака з ружжом, з другога.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1"/>
            <a:ext cx="3408288" cy="256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8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659" y="476672"/>
            <a:ext cx="7528682" cy="1143000"/>
          </a:xfrm>
        </p:spPr>
        <p:txBody>
          <a:bodyPr>
            <a:normAutofit fontScale="90000"/>
          </a:bodyPr>
          <a:lstStyle/>
          <a:p>
            <a:r>
              <a:rPr lang="be-BY" b="1" dirty="0" smtClean="0"/>
              <a:t>Брацкая магіла у в. Алексінічы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3508977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Алексінічы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знаходзіцца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32 км 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г.Сянно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28 км 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чыгуначнай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станцыі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Багушэўская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паўночна-заходняй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ускраіне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знаходзіцца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брацкая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ў 1958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перапахаваны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партызаны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Курэйшына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Барок,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Зямковічы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Утрылава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Грэцкава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Усяго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138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чалавек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невядомых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0324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214</TotalTime>
  <Words>998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Турыстычны маршрут</vt:lpstr>
      <vt:lpstr>Схема маршрута:</vt:lpstr>
      <vt:lpstr>Аб’екты на маршруце:</vt:lpstr>
      <vt:lpstr>Веска Какоўчына</vt:lpstr>
      <vt:lpstr>Презентация PowerPoint</vt:lpstr>
      <vt:lpstr>Презентация PowerPoint</vt:lpstr>
      <vt:lpstr>Брацкая магіла у в. Янова</vt:lpstr>
      <vt:lpstr>Брацкая магіла у в. Янова</vt:lpstr>
      <vt:lpstr>Брацкая магіла у в. Алексінічы</vt:lpstr>
      <vt:lpstr>Мемарыяльны комплекс Купаваць</vt:lpstr>
      <vt:lpstr>Презентация PowerPoint</vt:lpstr>
      <vt:lpstr>Вёска Кажамякі</vt:lpstr>
      <vt:lpstr>Презентация PowerPoint</vt:lpstr>
      <vt:lpstr>Веска Вароніна</vt:lpstr>
      <vt:lpstr>Чортаў камень</vt:lpstr>
      <vt:lpstr>Презентация PowerPoint</vt:lpstr>
      <vt:lpstr>Веска Пурплева</vt:lpstr>
      <vt:lpstr>Веска Харэўшчына</vt:lpstr>
      <vt:lpstr>Веска Кулікі</vt:lpstr>
      <vt:lpstr>Дзякуй за ўвагу!!!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Турыстычны маршрут</dc:title>
  <cp:lastModifiedBy>IGORK</cp:lastModifiedBy>
  <cp:revision>12</cp:revision>
  <dcterms:modified xsi:type="dcterms:W3CDTF">2016-06-06T11:43:50Z</dcterms:modified>
</cp:coreProperties>
</file>