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631B45-0629-41EE-9029-09850CEEFF35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6C7030-2547-4206-912E-185E8829D7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hoto.foto-planeta.com/view/5/3/0/3/moshkany-5303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1"/>
            <a:ext cx="4143404" cy="3105116"/>
          </a:xfrm>
          <a:prstGeom prst="rect">
            <a:avLst/>
          </a:prstGeom>
          <a:noFill/>
        </p:spPr>
      </p:pic>
      <p:pic>
        <p:nvPicPr>
          <p:cNvPr id="27652" name="Picture 4" descr="http://static.panoramio.com/photos/large/930563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4597573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1500174"/>
            <a:ext cx="5280098" cy="2148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Туристический маршрут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643314"/>
            <a:ext cx="4706880" cy="1601356"/>
          </a:xfrm>
        </p:spPr>
        <p:txBody>
          <a:bodyPr>
            <a:noAutofit/>
          </a:bodyPr>
          <a:lstStyle/>
          <a:p>
            <a:pPr algn="ctr"/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Богушевск-Ширки-Мошканы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воинам 20-й стрелковой дивизии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4429156" cy="41879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возле Дома Советов. Построен в середине 70-х годов. Возле него расположен памятник воинам 20-й стрелковой дивизии, оказавшим в июле 1941 года яростное сопротивление наступавшим фашистским войскам.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а"/>
          <p:cNvPicPr/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785926"/>
            <a:ext cx="2928958" cy="364333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Памятный знак на месте расстрела 115 мирных жителей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4786346" cy="41879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Памятный знак, установленный в августе 2007 года на месте расстрела 115 мирных жителей Богушевска. При перезахоронении останков погибших прах 87 был перенесен на еврейское кладбище, где был установлен памятник на братской могиле, а 28 – перезахоронены в братской могиле в городском парке (перекресток ул. Советской и Горбунова).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"/>
          <p:cNvPicPr/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928934"/>
            <a:ext cx="3377264" cy="2760994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Памятник В.И. Ленину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6000792" cy="41879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Здание городской больницы. Почему больница оказалась в центре города? До 1960 года – это было здание РК КПБ. В освободившееся здание перевели больницу, т.к. старое – еще довоенное – строение пришло в совершенно непригодное состояние. Естественно, перед РК КПБ в 1958 году был установлен памятник В.И. Ленину. Так и осталось.  Тем более что улица, берущая здесь начало, тоже носит имя В.И. Ленина.</a:t>
            </a:r>
          </a:p>
          <a:p>
            <a:endParaRPr lang="ru-RU" dirty="0"/>
          </a:p>
        </p:txBody>
      </p:sp>
      <p:pic>
        <p:nvPicPr>
          <p:cNvPr id="4" name="Рисунок 3" descr="8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572264" y="1500174"/>
            <a:ext cx="2143140" cy="3786214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Историко-краеведческий музей Богушевской СШ№2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6143668" cy="3429024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Дата создания музея - 01.09.2006 г.</a:t>
            </a:r>
          </a:p>
          <a:p>
            <a:pPr lvl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Количество музейных предметов: всего - 1021, основного фонда – 612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	Площадь музейного помещения, занятого под музейную экспозицию - 56 кв. 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026" name="Рисунок 4" descr="DSCF23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1428736"/>
            <a:ext cx="20669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5" descr="IMG_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643314"/>
            <a:ext cx="2647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2" descr="DSCF23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3714752"/>
            <a:ext cx="2071702" cy="266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" descr="IMG_000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3857628"/>
            <a:ext cx="4821246" cy="24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Озеро </a:t>
            </a:r>
            <a:r>
              <a:rPr lang="ru-RU" dirty="0" err="1" smtClean="0"/>
              <a:t>Кичино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Площадь этого озера составляет 171 га. Глубина озера в среднем составляет 3-4 метра. В озере обитает 12 видов рыб,  раки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широкопалые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узкопалые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Такие виды птиц, как скопа, длиннохвостая неясыть, выпь болотная, цапля серая,  малый подорлик, гнездящиеся на мысах, занесены в Красную книгу Республики Беларусь и находятся под охраной. Также занесены в Красную книгу и вид редкого растения - кувшинка белая.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Д. </a:t>
            </a:r>
            <a:r>
              <a:rPr lang="ru-RU" dirty="0" err="1" smtClean="0"/>
              <a:t>Ширки</a:t>
            </a:r>
            <a:r>
              <a:rPr lang="ru-RU" dirty="0" smtClean="0"/>
              <a:t> – родина </a:t>
            </a:r>
            <a:br>
              <a:rPr lang="ru-RU" dirty="0" smtClean="0"/>
            </a:br>
            <a:r>
              <a:rPr lang="ru-RU" dirty="0" smtClean="0"/>
              <a:t>П.М. </a:t>
            </a:r>
            <a:r>
              <a:rPr lang="ru-RU" dirty="0" err="1" smtClean="0"/>
              <a:t>Машерова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4857784" cy="418795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Родился государственный деятель Беларуси, один из организаторов и руководителей патриотического подполья и партизанского движения в Беларуси в Великую Отечественную войну 13 февраля 1918 года в многодетной крестьянской семье.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Петр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Миронович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работал в ЦК КПБ Беларуси секретарем, вторым секретарем, а с марта 1956 года – первым секретарем. Погиб в автокатастрофе 4 октября 1980 г.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На месте дома Петра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Мироновича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Машерова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1989 г. установлен памятный знак.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dmin\Local Settings\Temporary Internet Files\Content.Word\Рисунок1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071942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Local Settings\Temporary Internet Files\Content.Word\Копия Рисунок1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428736"/>
            <a:ext cx="16002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 боевой и трудовой славы Мошканской ДССШ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21826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Музей боевой и трудовой славы Мошканской школы был создан 23 февраля 1978 года, а материалы для него начали собирать после войны. Работа по сбору материалов велась под руководством бывших директоров школы: Н.Т.Лукашевича, Ф.А. Москалёва, Х.А. Кулиева учителей Л.А.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Лятос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В.Е.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Экспозиции музея: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	 Начало Великой Отечественной войны;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Наши земляки в боях за Родину;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Оккупационный режим;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Горовец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П.М.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Машеров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Берлинская операция;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Традициям верны.</a:t>
            </a:r>
          </a:p>
          <a:p>
            <a:endParaRPr lang="ru-RU" dirty="0"/>
          </a:p>
        </p:txBody>
      </p:sp>
      <p:pic>
        <p:nvPicPr>
          <p:cNvPr id="4" name="Рисунок 3" descr="http://senno_roo.vitebsk.by/e107_images/custom/schools/m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714752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gushevsk.ucoz.com/_ph/1/2/13815594.jpg?14498873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0240"/>
            <a:ext cx="9429816" cy="17859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40401" y="90872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богата </a:t>
            </a:r>
            <a:r>
              <a:rPr lang="ru-RU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Сенненщина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полезными ископаемыми. Богата знаменитыми людьми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Схема маршрута:</a:t>
            </a:r>
            <a:endParaRPr lang="ru-RU" dirty="0"/>
          </a:p>
        </p:txBody>
      </p:sp>
      <p:pic>
        <p:nvPicPr>
          <p:cNvPr id="4" name="Содержимое 3" descr="C:\Users\User\Desktop\Безымянный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08" y="1643050"/>
            <a:ext cx="464546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/>
          <a:lstStyle/>
          <a:p>
            <a:r>
              <a:rPr lang="ru-RU" dirty="0" smtClean="0"/>
              <a:t>Объекты на маршруте: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8183880" cy="418795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станция «Богушевская»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остатки усадьбы помещика Богушевского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братская могила воинов-освободителей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№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воинам, погибшим при освобождении Богушевска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дом, в котором жила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З.И.Конопелько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воинам 20-й стрелковой дивизии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памятный знак, установленный на месте расстрела 115 мирных жителей Богушевска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памятник В.И. Ленину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музей в СШ№2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Кичино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д.Ширки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родина П.М.Машерова</a:t>
            </a:r>
          </a:p>
          <a:p>
            <a:pPr lvl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Мошканская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ДССШ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Станция «Богушевская»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572560" cy="314327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поселения относятся к 1878-79 г.г. До этого сюда стекались люди лишь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ярмарку,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праздник святого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Маккавея.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к концу 70-х годов трое предприимчивых людей: Заборовский – открыл трактир,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Гозин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заезжий двор и бакалейную лавку,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еще одну бакалейную лавку. Вот с них и начинался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Богушевск.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рубеже веков – XIX и XX-го, правительство решило продолжить железнодорожную линию. Было решено, что здесь, на полдороги между Витебском и Оршей, будет построена железнодорожная станция. Обратились к помещику – Д. В. Богушевскому, с просьбой продать участок под строительство станции. Богушевский, подумав, ответил, что землю не продаст, а подарит, с условием, что станцию назовут в честь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жены. Так появилась станция «Богушевская»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71942"/>
            <a:ext cx="3714776" cy="2286016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Остатки усадьбы помещика Богушевского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786842" cy="335758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Дмитрий Васильевич Богушевский, полковник царской армии в отставке, помещик, земли которого находились на территории нынешнего Богушевска, деревень: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Ског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Песочанка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Лукты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Королино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Голощакино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Серокоротня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Пастушки, Мешки,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Худолеи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Усадьба помещика находилась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Королино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Когда Дмитрий Васильевич умер в 1904 году, его похоронили на кладбище в д.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Худолеи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(ныне – Рыбное). Советская власть была заинтересована в ликвидации безграмотности и в 1918 году усадьбу со всем, что в ней сохранилось:  передали под школу. И сейчас еще на территории нынешней санаторно-оздоровительной школы-интерната находятся ветхие деревянные строения – это остатки усадьбы помещика Богушевского.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143380"/>
            <a:ext cx="3643338" cy="207170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Братская могила воинов-освободителей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5357850" cy="41879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Богушевск для неприятеля имел стратегическое значение – все-таки железнодорожная станция. Поэтому бои за Богушевск велись интенсивные. И при наступлении, а особенно – при отступлении. Бой за освобождение Богушевска начался 23 июня 1944 года. Наступательная операция за Богушевск, велась по направлению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Ског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Богушевск,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Королино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Богушевск. Воинов, погибших на подступах к Богушевску, похоронили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Королинском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кладбище.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785926"/>
            <a:ext cx="2500330" cy="3500462"/>
          </a:xfrm>
          <a:prstGeom prst="rect">
            <a:avLst/>
          </a:prstGeom>
          <a:noFill/>
          <a:ln w="9525" cmpd="sng" algn="ctr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Средняя школа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3880" cy="41165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Мы подошли к началу ул.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Заслонова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небольшой поворот на ул. Володарского, и уже перед нами ул. Советская. На этом углу с довоенных времен стояла городская баня. История этого строительства такова. После войны активно росло количество учащихся в школах, уже перешли на двухсменный режим работы. И тогда Полина Антоновна Шидловская поехала в Минск, к заместителю председателя Совета Министров П.А.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Абрасимову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своему бывшему ученику. Петр Андреевич внимательно выслушал свою старую учительницу и, разобравшись в ситуации, оказал помощь Богушевску – в течение двух лет новая школа была построена.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5" b="4855"/>
          <a:stretch>
            <a:fillRect/>
          </a:stretch>
        </p:blipFill>
        <p:spPr bwMode="auto">
          <a:xfrm>
            <a:off x="5429256" y="4214818"/>
            <a:ext cx="3214710" cy="2214578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Памятник воинам, погибшим при освобождении Богушевска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5072098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парке, созданном возле СШ № 1, находится два памятника. Возведены они оба в 1959 году. Первый установлен воинам, погибшим при освобождении Богушевска. В братской могиле перезахоронены останки 91 воина, погибших на территории гор. поселка. Помимо этого, сюда же захоронили экипажи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Коряковцева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Горбунова, погибших 24 июня 1944 г. в воздушном бою за Богушевск. Сюда же поместили останки неизвестного солдата, обнаруженные на западной окраине Богушевска, по ул. Луначарского, в сентябре 1981 года.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571612"/>
            <a:ext cx="2786082" cy="2000264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14752"/>
            <a:ext cx="2790836" cy="198597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Дом, в котором жила</a:t>
            </a:r>
            <a:br>
              <a:rPr lang="ru-RU" dirty="0" smtClean="0"/>
            </a:br>
            <a:r>
              <a:rPr lang="ru-RU" dirty="0" smtClean="0"/>
              <a:t> З.И. </a:t>
            </a:r>
            <a:r>
              <a:rPr lang="ru-RU" dirty="0" err="1" smtClean="0"/>
              <a:t>Конопелько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4643470" cy="47149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Дом, в котором жила З.И.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Конопелько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народная артистка БССР, обладательница высшей оценки актерского мастерства –  «Хрустальной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Павлинки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всю жизнь проработавшая в Витебском Национальной Академической драматическом театре им. Я. Коласа. Здесь жили родители, здесь жил брат Владимир с семьей. Сейчас здесь живет племянник З. 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Конопелько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Федор Владимирович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Конопелько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мастер спорта по тяжелой атлетике .</a:t>
            </a:r>
          </a:p>
          <a:p>
            <a:endParaRPr lang="ru-RU" dirty="0"/>
          </a:p>
        </p:txBody>
      </p:sp>
      <p:pic>
        <p:nvPicPr>
          <p:cNvPr id="4" name="Рисунок 3" descr="4а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286380" y="3643314"/>
            <a:ext cx="3357586" cy="22860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0" name="Picture 2" descr="http://www.kino-teatr.ru/acter/foto/sov/292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928670"/>
            <a:ext cx="1643074" cy="23003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151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Туристический маршрут </vt:lpstr>
      <vt:lpstr>Схема маршрута:</vt:lpstr>
      <vt:lpstr>Объекты на маршруте:</vt:lpstr>
      <vt:lpstr>Станция «Богушевская»</vt:lpstr>
      <vt:lpstr>Остатки усадьбы помещика Богушевского </vt:lpstr>
      <vt:lpstr>Братская могила воинов-освободителей</vt:lpstr>
      <vt:lpstr>Средняя школа № 1</vt:lpstr>
      <vt:lpstr>Памятник воинам, погибшим при освобождении Богушевска</vt:lpstr>
      <vt:lpstr>Дом, в котором жила  З.И. Конопелько</vt:lpstr>
      <vt:lpstr>Памятник воинам 20-й стрелковой дивизии</vt:lpstr>
      <vt:lpstr>Памятный знак на месте расстрела 115 мирных жителей</vt:lpstr>
      <vt:lpstr>Памятник В.И. Ленину</vt:lpstr>
      <vt:lpstr>Историко-краеведческий музей Богушевской СШ№2</vt:lpstr>
      <vt:lpstr>Озеро Кичино</vt:lpstr>
      <vt:lpstr>Д. Ширки – родина  П.М. Машерова</vt:lpstr>
      <vt:lpstr>Музей боевой и трудовой славы Мошканской ДССШ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маршрут</dc:title>
  <dc:creator>User</dc:creator>
  <cp:lastModifiedBy>IGORK</cp:lastModifiedBy>
  <cp:revision>22</cp:revision>
  <dcterms:created xsi:type="dcterms:W3CDTF">2016-04-07T08:16:09Z</dcterms:created>
  <dcterms:modified xsi:type="dcterms:W3CDTF">2016-06-06T11:35:47Z</dcterms:modified>
</cp:coreProperties>
</file>